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1" r:id="rId3"/>
    <p:sldId id="289" r:id="rId4"/>
    <p:sldId id="286" r:id="rId5"/>
    <p:sldId id="287" r:id="rId6"/>
    <p:sldId id="288" r:id="rId7"/>
    <p:sldId id="272" r:id="rId8"/>
    <p:sldId id="280" r:id="rId9"/>
    <p:sldId id="279" r:id="rId10"/>
    <p:sldId id="274" r:id="rId11"/>
    <p:sldId id="264" r:id="rId12"/>
    <p:sldId id="260" r:id="rId13"/>
    <p:sldId id="281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86058"/>
            <a:ext cx="8686800" cy="329406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Определять </a:t>
            </a:r>
            <a:r>
              <a:rPr lang="ru-RU" sz="2800" dirty="0"/>
              <a:t>художественный материал, использованный для создания произведения искусства</a:t>
            </a:r>
          </a:p>
          <a:p>
            <a:r>
              <a:rPr lang="ru-RU" sz="2800" dirty="0"/>
              <a:t>Эффективно использует нетрадиционный материал для создания творческой работы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609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 урока: 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Нетрадиционные </a:t>
            </a:r>
            <a:r>
              <a:rPr lang="ru-RU" sz="4000" b="1" dirty="0">
                <a:solidFill>
                  <a:srgbClr val="FF0000"/>
                </a:solidFill>
              </a:rPr>
              <a:t>методы создания </a:t>
            </a:r>
            <a:r>
              <a:rPr lang="ru-RU" sz="4000" b="1" dirty="0" smtClean="0">
                <a:solidFill>
                  <a:srgbClr val="FF0000"/>
                </a:solidFill>
              </a:rPr>
              <a:t>портретов.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6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104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183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157288"/>
            <a:ext cx="5753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70" y="2527369"/>
            <a:ext cx="3425341" cy="25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7369"/>
            <a:ext cx="35052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886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347" y="1554163"/>
            <a:ext cx="681570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58220"/>
            <a:ext cx="2212003" cy="2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927"/>
            <a:ext cx="449108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92013"/>
            <a:ext cx="2402751" cy="28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45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101" y="1554163"/>
            <a:ext cx="593819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33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2925"/>
            <a:ext cx="76200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80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088" y="95250"/>
            <a:ext cx="4695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3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34480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095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64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347" y="1554163"/>
            <a:ext cx="681570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772400" cy="1447798"/>
          </a:xfrm>
        </p:spPr>
        <p:txBody>
          <a:bodyPr>
            <a:normAutofit/>
          </a:bodyPr>
          <a:lstStyle/>
          <a:p>
            <a:r>
              <a:rPr lang="en-US" dirty="0" smtClean="0"/>
              <a:t>Alexander Calder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2506" y="5410200"/>
            <a:ext cx="708660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109"/>
            <a:ext cx="29686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297709"/>
            <a:ext cx="37861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9500" y="3244334"/>
            <a:ext cx="280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n-US" dirty="0">
                <a:solidFill>
                  <a:prstClr val="black"/>
                </a:solidFill>
              </a:rPr>
              <a:t>Which </a:t>
            </a:r>
            <a:r>
              <a:rPr lang="en-US" b="1" u="sng" dirty="0">
                <a:solidFill>
                  <a:prstClr val="black"/>
                </a:solidFill>
              </a:rPr>
              <a:t>material</a:t>
            </a:r>
            <a:r>
              <a:rPr lang="en-US" dirty="0">
                <a:solidFill>
                  <a:prstClr val="black"/>
                </a:solidFill>
              </a:rPr>
              <a:t> did we use?</a:t>
            </a:r>
          </a:p>
        </p:txBody>
      </p:sp>
    </p:spTree>
    <p:extLst>
      <p:ext uri="{BB962C8B-B14F-4D97-AF65-F5344CB8AC3E}">
        <p14:creationId xmlns:p14="http://schemas.microsoft.com/office/powerpoint/2010/main" xmlns="" val="108370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92591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10162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46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34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Trek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Alexander Calder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Колдер</dc:title>
  <dc:creator>Ибрагимов_ Е</dc:creator>
  <cp:lastModifiedBy>admin</cp:lastModifiedBy>
  <cp:revision>14</cp:revision>
  <dcterms:created xsi:type="dcterms:W3CDTF">2006-08-16T00:00:00Z</dcterms:created>
  <dcterms:modified xsi:type="dcterms:W3CDTF">2018-10-21T03:00:48Z</dcterms:modified>
</cp:coreProperties>
</file>