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bin" ContentType="audio/unknown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83" r:id="rId4"/>
    <p:sldId id="257" r:id="rId5"/>
    <p:sldId id="260" r:id="rId6"/>
    <p:sldId id="263" r:id="rId7"/>
    <p:sldId id="265" r:id="rId8"/>
    <p:sldId id="273" r:id="rId9"/>
    <p:sldId id="264" r:id="rId10"/>
    <p:sldId id="269" r:id="rId11"/>
    <p:sldId id="281" r:id="rId12"/>
    <p:sldId id="282" r:id="rId13"/>
    <p:sldId id="280" r:id="rId14"/>
    <p:sldId id="271" r:id="rId15"/>
    <p:sldId id="268" r:id="rId16"/>
    <p:sldId id="276" r:id="rId17"/>
    <p:sldId id="278" r:id="rId18"/>
    <p:sldId id="272" r:id="rId19"/>
    <p:sldId id="26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FB51A-2470-45C1-B60C-551C46A9ECDB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CDCBD-080A-484C-BCA6-EFF58AF1D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28790-E628-4308-81AD-59EE6EDCB6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976F6-43A3-404B-B28F-F5A148583A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F9FD0-A189-4199-A47D-9E6696CCE1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C407-032B-49A4-BCDC-C2BF70772830}" type="datetime1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04C2-CA8B-478C-9548-DD25BF85180C}" type="datetime1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C57B-4A5F-423B-8AB3-A70FCD375E51}" type="datetime1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5466-30E5-46A6-A2C8-B026B26B0A52}" type="datetime1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179B-30BE-492C-89BB-7BAF39699077}" type="datetime1">
              <a:rPr lang="ru-RU" smtClean="0"/>
              <a:pPr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01E8-AC8D-423C-A115-B26061994156}" type="datetime1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664B-49F9-4802-95D0-9084905A3993}" type="datetime1">
              <a:rPr lang="ru-RU" smtClean="0"/>
              <a:pPr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53E0-0CDD-4EA8-B8CC-95AA587932FD}" type="datetime1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8ED9C-8749-4A05-9478-57F29121FC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135D-6B70-4C6C-889F-D9E71EBEE4FF}" type="datetime1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53A0-5D64-4DEC-ACD9-52B0E2E864D5}" type="datetime1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A226-E164-4EBA-8F3D-8669FF758AA5}" type="datetime1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C5AB4-FBEC-413D-BDA7-3BDF07EBA2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61D5A-124C-4C31-B4C7-4AF63EB0CB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2C4DC-29B5-4DD7-89DC-A0F281A31A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820DB-579C-4A8F-8C5A-6D4E05F019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CA540-2235-4FB5-A561-59D66C6EAF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F159E-826D-44F3-992E-BB3EE8942C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09E2F-F66E-4005-91CA-3404A64E21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84EDF0-082F-40DA-927D-1A1B6B7B6CD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584-862B-46EB-9829-D94CAD7C9345}" type="datetime1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Фокина Лидия Петровна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1.bin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426720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Класс:   3Б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Учитель:  </a:t>
            </a:r>
            <a:r>
              <a:rPr lang="ru-RU" dirty="0" err="1" smtClean="0">
                <a:solidFill>
                  <a:srgbClr val="0070C0"/>
                </a:solidFill>
              </a:rPr>
              <a:t>Ленчук</a:t>
            </a:r>
            <a:r>
              <a:rPr lang="ru-RU" dirty="0" smtClean="0">
                <a:solidFill>
                  <a:srgbClr val="0070C0"/>
                </a:solidFill>
              </a:rPr>
              <a:t> Л. А.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40275" y="914400"/>
            <a:ext cx="5973045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Защита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информатике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pic>
        <p:nvPicPr>
          <p:cNvPr id="5" name="Содержимое 4" descr="d:\Profiles\Администратор\Desktop\мини-проект по информатике 3б\20-02-2019_20-09-47\20190220_1129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716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>
              <a:buNone/>
            </a:pP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5947" y="1676400"/>
            <a:ext cx="336072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Защита </a:t>
            </a:r>
          </a:p>
          <a:p>
            <a:pPr algn="ctr">
              <a:buNone/>
            </a:pP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План защиты проекта </a:t>
            </a:r>
            <a:endParaRPr lang="ru-RU" sz="4000" dirty="0" smtClean="0">
              <a:solidFill>
                <a:srgbClr val="FF0000"/>
              </a:solidFill>
            </a:endParaRPr>
          </a:p>
          <a:p>
            <a:pPr lvl="0"/>
            <a:r>
              <a:rPr lang="ru-RU" sz="4000" dirty="0" smtClean="0"/>
              <a:t>Тема проекта. </a:t>
            </a:r>
          </a:p>
          <a:p>
            <a:pPr lvl="0"/>
            <a:r>
              <a:rPr lang="ru-RU" sz="4000" dirty="0" smtClean="0"/>
              <a:t>Цель проекта.</a:t>
            </a:r>
          </a:p>
          <a:p>
            <a:pPr lvl="0"/>
            <a:r>
              <a:rPr lang="ru-RU" sz="4000" dirty="0" smtClean="0"/>
              <a:t>Сообщение на выбранную тему</a:t>
            </a:r>
          </a:p>
          <a:p>
            <a:pPr lvl="0"/>
            <a:r>
              <a:rPr lang="ru-RU" sz="4000" dirty="0" smtClean="0"/>
              <a:t>Пошаговое создание проекта(показ). </a:t>
            </a:r>
          </a:p>
          <a:p>
            <a:pPr lvl="0"/>
            <a:r>
              <a:rPr lang="ru-RU" sz="4000" dirty="0" smtClean="0"/>
              <a:t>Что хотели показать проектом?</a:t>
            </a:r>
            <a:r>
              <a:rPr lang="ru-RU" sz="4000" b="1" dirty="0" smtClean="0"/>
              <a:t> </a:t>
            </a:r>
            <a:endParaRPr lang="ru-RU" sz="4000" dirty="0" smtClean="0"/>
          </a:p>
          <a:p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6165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u="sng" dirty="0" smtClean="0">
                <a:solidFill>
                  <a:srgbClr val="FF0000"/>
                </a:solidFill>
              </a:rPr>
              <a:t>Требования к проекту. </a:t>
            </a:r>
            <a:endParaRPr lang="ru-RU" sz="4000" dirty="0" smtClean="0">
              <a:solidFill>
                <a:srgbClr val="FF0000"/>
              </a:solidFill>
            </a:endParaRPr>
          </a:p>
          <a:p>
            <a:pPr lvl="0"/>
            <a:r>
              <a:rPr lang="ru-RU" sz="4000" dirty="0" smtClean="0"/>
              <a:t>Красивое оформление  кластера, дружеский интерфейс</a:t>
            </a:r>
          </a:p>
          <a:p>
            <a:pPr lvl="0"/>
            <a:r>
              <a:rPr lang="ru-RU" sz="4000" dirty="0" smtClean="0"/>
              <a:t>Соответствие кластера выбранной теме</a:t>
            </a:r>
          </a:p>
          <a:p>
            <a:pPr lvl="0"/>
            <a:r>
              <a:rPr lang="ru-RU" sz="4000" dirty="0" smtClean="0"/>
              <a:t>Раскрытие темы проекта</a:t>
            </a:r>
          </a:p>
          <a:p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61657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3333FF"/>
                </a:solidFill>
              </a:rPr>
              <a:t>Оценивание проектов</a:t>
            </a:r>
          </a:p>
          <a:p>
            <a:pPr algn="just">
              <a:buNone/>
            </a:pPr>
            <a:r>
              <a:rPr lang="ru-RU" sz="4000" dirty="0" smtClean="0"/>
              <a:t>Участие всех обучающихся в обсуждении обязательно.</a:t>
            </a:r>
          </a:p>
          <a:p>
            <a:pPr>
              <a:buNone/>
            </a:pPr>
            <a:r>
              <a:rPr lang="ru-RU" sz="4000" dirty="0" smtClean="0"/>
              <a:t> Укажите  «изюминки» каждой работы, поддерживая своих одноклассников, научитесь конструктивно, критиковать отрицательные моменты представленной работы.</a:t>
            </a:r>
          </a:p>
          <a:p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616575"/>
          </a:xfrm>
        </p:spPr>
        <p:txBody>
          <a:bodyPr>
            <a:normAutofit fontScale="92500" lnSpcReduction="20000"/>
          </a:bodyPr>
          <a:lstStyle/>
          <a:p>
            <a:pPr algn="ctr" fontAlgn="base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Рефлексия.</a:t>
            </a:r>
            <a:endParaRPr lang="ru-RU" sz="4000" dirty="0" smtClean="0">
              <a:solidFill>
                <a:srgbClr val="FF0000"/>
              </a:solidFill>
            </a:endParaRPr>
          </a:p>
          <a:p>
            <a:pPr fontAlgn="base"/>
            <a:r>
              <a:rPr lang="ru-RU" sz="4000" dirty="0" smtClean="0"/>
              <a:t>  Что вы ожидали от работы над проектом? Довольны ли вы реально достигнутыми результатами.</a:t>
            </a:r>
          </a:p>
          <a:p>
            <a:pPr fontAlgn="base"/>
            <a:r>
              <a:rPr lang="ru-RU" sz="4000" dirty="0" smtClean="0"/>
              <a:t>  Какие чувства и ощущения возникали у вас в ходе работы?</a:t>
            </a:r>
          </a:p>
          <a:p>
            <a:pPr fontAlgn="base"/>
            <a:r>
              <a:rPr lang="ru-RU" sz="4000" dirty="0" smtClean="0"/>
              <a:t> Что оказалось для вас самым сложным?</a:t>
            </a:r>
          </a:p>
          <a:p>
            <a:pPr fontAlgn="base"/>
            <a:r>
              <a:rPr lang="ru-RU" sz="4000" dirty="0" smtClean="0"/>
              <a:t> Что вам более всего удалось, какие моменты были выполнены наиболее успешно?</a:t>
            </a:r>
          </a:p>
          <a:p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029200"/>
          </a:xfrm>
        </p:spPr>
        <p:txBody>
          <a:bodyPr/>
          <a:lstStyle/>
          <a:p>
            <a:pPr algn="ctr">
              <a:buNone/>
            </a:pP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866" y="2967335"/>
            <a:ext cx="74882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МОЛОДЦЫ!!!</a:t>
            </a:r>
            <a:endParaRPr lang="ru-RU" sz="8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Picture 17" descr="ne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7870">
            <a:off x="1550988" y="547688"/>
            <a:ext cx="6048375" cy="6192837"/>
          </a:xfrm>
          <a:prstGeom prst="rect">
            <a:avLst/>
          </a:prstGeom>
          <a:noFill/>
        </p:spPr>
      </p:pic>
      <p:pic>
        <p:nvPicPr>
          <p:cNvPr id="7177" name="Picture 9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99705">
            <a:off x="2627313" y="1700213"/>
            <a:ext cx="2243137" cy="4105275"/>
          </a:xfrm>
          <a:prstGeom prst="rect">
            <a:avLst/>
          </a:prstGeom>
          <a:noFill/>
        </p:spPr>
      </p:pic>
      <p:pic>
        <p:nvPicPr>
          <p:cNvPr id="7183" name="Picture 15" descr="131402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44675"/>
            <a:ext cx="2343150" cy="4105275"/>
          </a:xfrm>
          <a:prstGeom prst="rect">
            <a:avLst/>
          </a:prstGeom>
          <a:noFill/>
        </p:spPr>
      </p:pic>
      <p:pic>
        <p:nvPicPr>
          <p:cNvPr id="7186" name="Picture 18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1628775"/>
            <a:ext cx="2243138" cy="4105275"/>
          </a:xfrm>
          <a:prstGeom prst="rect">
            <a:avLst/>
          </a:prstGeom>
          <a:noFill/>
        </p:spPr>
      </p:pic>
      <p:pic>
        <p:nvPicPr>
          <p:cNvPr id="7187" name="Picture 19" descr="131402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3799104">
            <a:off x="3132138" y="1628775"/>
            <a:ext cx="2343150" cy="4105275"/>
          </a:xfrm>
          <a:prstGeom prst="rect">
            <a:avLst/>
          </a:prstGeom>
          <a:noFill/>
        </p:spPr>
      </p:pic>
      <p:pic>
        <p:nvPicPr>
          <p:cNvPr id="7189" name="Picture 21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594"/>
          <a:stretch>
            <a:fillRect/>
          </a:stretch>
        </p:blipFill>
        <p:spPr bwMode="auto">
          <a:xfrm rot="1872330">
            <a:off x="5580063" y="2852738"/>
            <a:ext cx="2243137" cy="3095625"/>
          </a:xfrm>
          <a:prstGeom prst="rect">
            <a:avLst/>
          </a:prstGeom>
          <a:noFill/>
        </p:spPr>
      </p:pic>
      <p:pic>
        <p:nvPicPr>
          <p:cNvPr id="7190" name="Picture 22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594"/>
          <a:stretch>
            <a:fillRect/>
          </a:stretch>
        </p:blipFill>
        <p:spPr bwMode="auto">
          <a:xfrm rot="19076986" flipH="1">
            <a:off x="1908175" y="3284538"/>
            <a:ext cx="2089150" cy="3095625"/>
          </a:xfrm>
          <a:prstGeom prst="rect">
            <a:avLst/>
          </a:prstGeom>
          <a:noFill/>
        </p:spPr>
      </p:pic>
      <p:pic>
        <p:nvPicPr>
          <p:cNvPr id="7191" name="Picture 23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1" b="51021"/>
          <a:stretch>
            <a:fillRect/>
          </a:stretch>
        </p:blipFill>
        <p:spPr bwMode="auto">
          <a:xfrm rot="478753">
            <a:off x="3132138" y="3789363"/>
            <a:ext cx="2098675" cy="1871662"/>
          </a:xfrm>
          <a:prstGeom prst="rect">
            <a:avLst/>
          </a:prstGeom>
          <a:noFill/>
        </p:spPr>
      </p:pic>
      <p:pic>
        <p:nvPicPr>
          <p:cNvPr id="7192" name="Picture 24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1" b="51021"/>
          <a:stretch>
            <a:fillRect/>
          </a:stretch>
        </p:blipFill>
        <p:spPr bwMode="auto">
          <a:xfrm rot="-1595957">
            <a:off x="4572000" y="2997200"/>
            <a:ext cx="2098675" cy="1871663"/>
          </a:xfrm>
          <a:prstGeom prst="rect">
            <a:avLst/>
          </a:prstGeom>
          <a:noFill/>
        </p:spPr>
      </p:pic>
      <p:pic>
        <p:nvPicPr>
          <p:cNvPr id="7193" name="Picture 25" descr="131402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112"/>
          <a:stretch>
            <a:fillRect/>
          </a:stretch>
        </p:blipFill>
        <p:spPr bwMode="auto">
          <a:xfrm rot="1306343">
            <a:off x="4284663" y="3357563"/>
            <a:ext cx="2343150" cy="2663825"/>
          </a:xfrm>
          <a:prstGeom prst="rect">
            <a:avLst/>
          </a:prstGeom>
          <a:noFill/>
        </p:spPr>
      </p:pic>
      <p:pic>
        <p:nvPicPr>
          <p:cNvPr id="7195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gold-mp3.ru_alla_pugacheva_-_million_alyh_roz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214546" y="0"/>
            <a:ext cx="5357850" cy="642918"/>
          </a:xfrm>
          <a:prstGeom prst="rect">
            <a:avLst/>
          </a:prstGeom>
          <a:solidFill>
            <a:srgbClr val="FFFF99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всем!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63" fill="hold"/>
                                        <p:tgtEl>
                                          <p:spTgt spid="7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0"/>
                            </p:stCondLst>
                            <p:childTnLst>
                              <p:par>
                                <p:cTn id="7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7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195"/>
                </p:tgtEl>
              </p:cMediaNode>
            </p:audio>
          </p:childTnLst>
        </p:cTn>
      </p:par>
    </p:tnLst>
    <p:bldLst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format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09600"/>
            <a:ext cx="8991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Проект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это комплекс действий, организованный учителем и выполненный учениками самостоятельно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146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Проект </a:t>
            </a:r>
            <a:r>
              <a:rPr lang="ru-RU" sz="2800" b="1" dirty="0" smtClean="0"/>
              <a:t>–</a:t>
            </a:r>
            <a:r>
              <a:rPr lang="ru-RU" sz="2800" dirty="0" smtClean="0"/>
              <a:t> это метод, предоставляющий возможность собрать информацию по теме исследования, систематизировать ее, исследовать и защитить.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4267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Проект</a:t>
            </a:r>
            <a:r>
              <a:rPr lang="ru-RU" sz="2800" dirty="0" smtClean="0"/>
              <a:t>– замысел, идея, намерение, план.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609600"/>
            <a:ext cx="16764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2590800"/>
            <a:ext cx="15240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4343400"/>
            <a:ext cx="16764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826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b="1" dirty="0" smtClean="0">
                <a:solidFill>
                  <a:srgbClr val="CC0000"/>
                </a:solidFill>
              </a:rPr>
              <a:t>Проекты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68400"/>
            <a:ext cx="8893175" cy="568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800" b="1" dirty="0" smtClean="0"/>
          </a:p>
          <a:p>
            <a:pPr>
              <a:lnSpc>
                <a:spcPct val="90000"/>
              </a:lnSpc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                   </a:t>
            </a:r>
          </a:p>
          <a:p>
            <a:pPr>
              <a:lnSpc>
                <a:spcPct val="90000"/>
              </a:lnSpc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         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Ограниченные </a:t>
            </a:r>
          </a:p>
          <a:p>
            <a:pPr>
              <a:lnSpc>
                <a:spcPct val="90000"/>
              </a:lnSpc>
              <a:buNone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     по времени </a:t>
            </a:r>
            <a:r>
              <a:rPr lang="ru-RU" sz="4000" dirty="0" smtClean="0"/>
              <a:t>            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по количеству</a:t>
            </a:r>
          </a:p>
          <a:p>
            <a:pPr>
              <a:lnSpc>
                <a:spcPct val="90000"/>
              </a:lnSpc>
              <a:buNone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исполнителей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743200" y="1981200"/>
            <a:ext cx="1219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800600" y="2057400"/>
            <a:ext cx="1600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400" y="990600"/>
            <a:ext cx="6934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«Скажи мне – и я забуду.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Покажи мне – и я смогу запомнить.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Позволь мне это сделать самому –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И это станет моим навсегда».</a:t>
            </a:r>
          </a:p>
          <a:p>
            <a:endParaRPr lang="ru-RU" sz="4000" dirty="0" smtClean="0">
              <a:solidFill>
                <a:srgbClr val="002060"/>
              </a:solidFill>
            </a:endParaRPr>
          </a:p>
          <a:p>
            <a:pPr algn="r"/>
            <a:r>
              <a:rPr lang="ru-RU" sz="4000" i="1" dirty="0" smtClean="0">
                <a:solidFill>
                  <a:srgbClr val="002060"/>
                </a:solidFill>
              </a:rPr>
              <a:t>Древняя мудрость</a:t>
            </a:r>
            <a:r>
              <a:rPr lang="ru-RU" i="1" dirty="0" smtClean="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61657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4000" dirty="0" smtClean="0"/>
              <a:t>Создавая Ваши проекты, вы обрели сразу три профессии.</a:t>
            </a:r>
          </a:p>
          <a:p>
            <a:pPr algn="just"/>
            <a:r>
              <a:rPr lang="ru-RU" sz="4000" dirty="0" smtClean="0"/>
              <a:t> Вы выступили  в </a:t>
            </a:r>
            <a:r>
              <a:rPr lang="ru-RU" sz="4000" b="1" dirty="0" smtClean="0">
                <a:solidFill>
                  <a:srgbClr val="FF0000"/>
                </a:solidFill>
              </a:rPr>
              <a:t>роли художников</a:t>
            </a:r>
            <a:r>
              <a:rPr lang="ru-RU" sz="4000" dirty="0" smtClean="0"/>
              <a:t>, изобразив Ваши идеи в виде рисунков  на кластере, и </a:t>
            </a:r>
            <a:r>
              <a:rPr lang="ru-RU" sz="4000" b="1" dirty="0" smtClean="0">
                <a:solidFill>
                  <a:srgbClr val="FF0000"/>
                </a:solidFill>
              </a:rPr>
              <a:t>в роли историков</a:t>
            </a:r>
            <a:r>
              <a:rPr lang="ru-RU" sz="4000" dirty="0" smtClean="0"/>
              <a:t>, изучая материал, конечно же, </a:t>
            </a:r>
            <a:r>
              <a:rPr lang="ru-RU" sz="4000" b="1" dirty="0" smtClean="0">
                <a:solidFill>
                  <a:srgbClr val="FF0000"/>
                </a:solidFill>
              </a:rPr>
              <a:t>в роли редакторов</a:t>
            </a:r>
            <a:r>
              <a:rPr lang="ru-RU" sz="4000" dirty="0" smtClean="0"/>
              <a:t>,  воплотив в жизнь идею Вашего проекта.</a:t>
            </a:r>
            <a:r>
              <a:rPr lang="en-US" sz="4000" dirty="0" smtClean="0"/>
              <a:t> </a:t>
            </a:r>
            <a:endParaRPr lang="ru-RU" sz="4000" dirty="0" smtClean="0"/>
          </a:p>
          <a:p>
            <a:pPr algn="ctr">
              <a:buNone/>
            </a:pPr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Работа над проектом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d:\Profiles\Администратор\Desktop\мини-проект по информатике 3б\20-02-2019_20-09-47\20190220_1129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endParaRPr lang="ru-RU" sz="4000" b="1" dirty="0"/>
          </a:p>
        </p:txBody>
      </p:sp>
      <p:pic>
        <p:nvPicPr>
          <p:cNvPr id="4" name="Рисунок 3" descr="d:\Profiles\Администратор\Desktop\мини-проект по информатике 3б\20-02-2019_20-09-47\20190220_1128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6934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3661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endParaRPr lang="ru-RU" b="1" dirty="0">
              <a:solidFill>
                <a:srgbClr val="CC0000"/>
              </a:solidFill>
            </a:endParaRPr>
          </a:p>
        </p:txBody>
      </p:sp>
      <p:pic>
        <p:nvPicPr>
          <p:cNvPr id="5" name="Рисунок 4" descr="d:\Profiles\Администратор\Desktop\мини-проект по информатике 3б\20-02-2019_20-09-47\20190220_1128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7086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pic>
        <p:nvPicPr>
          <p:cNvPr id="5" name="Рисунок 4" descr="d:\Profiles\Администратор\Desktop\мини-проект по информатике 3б\20-02-2019_20-09-47\20190220_1128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7086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Другая 36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31859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235</Words>
  <Application>Microsoft Office PowerPoint</Application>
  <PresentationFormat>Экран (4:3)</PresentationFormat>
  <Paragraphs>62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Оформление по умолчанию</vt:lpstr>
      <vt:lpstr>Тема Office</vt:lpstr>
      <vt:lpstr>1_Тема Office</vt:lpstr>
      <vt:lpstr>Слайд 1</vt:lpstr>
      <vt:lpstr>Слайд 2</vt:lpstr>
      <vt:lpstr>    Проекты</vt:lpstr>
      <vt:lpstr> </vt:lpstr>
      <vt:lpstr> </vt:lpstr>
      <vt:lpstr> </vt:lpstr>
      <vt:lpstr> </vt:lpstr>
      <vt:lpstr> </vt:lpstr>
      <vt:lpstr>Слайд 9</vt:lpstr>
      <vt:lpstr>Слайд 10</vt:lpstr>
      <vt:lpstr> </vt:lpstr>
      <vt:lpstr> </vt:lpstr>
      <vt:lpstr> </vt:lpstr>
      <vt:lpstr> </vt:lpstr>
      <vt:lpstr> </vt:lpstr>
      <vt:lpstr>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Authorized Organization</cp:lastModifiedBy>
  <cp:revision>40</cp:revision>
  <cp:lastPrinted>1601-01-01T00:00:00Z</cp:lastPrinted>
  <dcterms:created xsi:type="dcterms:W3CDTF">1601-01-01T00:00:00Z</dcterms:created>
  <dcterms:modified xsi:type="dcterms:W3CDTF">2019-02-21T02:21:50Z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