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3" r:id="rId2"/>
    <p:sldId id="261" r:id="rId3"/>
    <p:sldId id="256" r:id="rId4"/>
    <p:sldId id="262" r:id="rId5"/>
    <p:sldId id="260" r:id="rId6"/>
    <p:sldId id="259" r:id="rId7"/>
    <p:sldId id="257" r:id="rId8"/>
    <p:sldId id="267" r:id="rId9"/>
    <p:sldId id="272" r:id="rId10"/>
    <p:sldId id="270" r:id="rId11"/>
    <p:sldId id="258" r:id="rId12"/>
    <p:sldId id="268" r:id="rId13"/>
    <p:sldId id="269" r:id="rId14"/>
    <p:sldId id="264" r:id="rId15"/>
    <p:sldId id="271" r:id="rId16"/>
    <p:sldId id="265" r:id="rId17"/>
    <p:sldId id="26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061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20" autoAdjust="0"/>
    <p:restoredTop sz="94660"/>
  </p:normalViewPr>
  <p:slideViewPr>
    <p:cSldViewPr>
      <p:cViewPr varScale="1">
        <p:scale>
          <a:sx n="68" d="100"/>
          <a:sy n="68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ozda4a.ucoz.ru/publ/kartinki/mercajushhie_kartinki/35-1-0-17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player.myshared.ru/17/1158023/data/images/img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5" y="49427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32041" y="1581468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47727" y="4755413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427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089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6" y="648652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293" y="648652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486526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5123" y="4755414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Администратор\Рабочий стол\Гип анимаций\Гиф анимация\b0353d60755a0edb2f2d09aa0328339b-we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9507" y="1529355"/>
            <a:ext cx="3435557" cy="371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4" y="1556792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964" y="470446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3" y="451305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4" y="494115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5447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72" y="50173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94" y="725767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88" y="504502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205" y="501146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272" y="257334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63" y="3130629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документ 13"/>
          <p:cNvSpPr/>
          <p:nvPr/>
        </p:nvSpPr>
        <p:spPr>
          <a:xfrm>
            <a:off x="785786" y="2428868"/>
            <a:ext cx="7715304" cy="1071570"/>
          </a:xfrm>
          <a:prstGeom prst="flowChartDocumen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k-KZ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Алтын  жүректі  анамыз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61960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 advTm="0">
        <p14:rippl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548680"/>
            <a:ext cx="4182592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47117"/>
            <a:ext cx="3917982" cy="3025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928263"/>
            <a:ext cx="4176464" cy="2736304"/>
          </a:xfrm>
          <a:prstGeom prst="rect">
            <a:avLst/>
          </a:prstGeom>
        </p:spPr>
      </p:pic>
      <p:pic>
        <p:nvPicPr>
          <p:cNvPr id="2050" name="Picture 2" descr="http://mirgif.com/cvety/cvety15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98499"/>
            <a:ext cx="2592288" cy="2470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6280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ytimg.com/vi/kWkVIVqPzmg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230036" cy="6192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893947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84784"/>
            <a:ext cx="3816424" cy="510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420888"/>
            <a:ext cx="4608512" cy="38191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696" y="548680"/>
            <a:ext cx="69557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Н.Ә. Назарбаев пен С.А. Назарбаева</a:t>
            </a:r>
          </a:p>
        </p:txBody>
      </p:sp>
    </p:spTree>
    <p:extLst>
      <p:ext uri="{BB962C8B-B14F-4D97-AF65-F5344CB8AC3E}">
        <p14:creationId xmlns="" xmlns:p14="http://schemas.microsoft.com/office/powerpoint/2010/main" val="32987439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4608512" cy="2979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356991"/>
            <a:ext cx="4824536" cy="3218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88640"/>
            <a:ext cx="3744416" cy="2979939"/>
          </a:xfrm>
          <a:prstGeom prst="rect">
            <a:avLst/>
          </a:prstGeom>
        </p:spPr>
      </p:pic>
      <p:pic>
        <p:nvPicPr>
          <p:cNvPr id="1026" name="Picture 2" descr="http://povarioshkin.moy.su/_ph/2/2/86906097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0" y="3671847"/>
            <a:ext cx="3132860" cy="2938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67206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47" y="332655"/>
            <a:ext cx="53276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9678" y="458112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С.А. Назарбаева 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жұбайы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Н.Ә.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Назарбаевпен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жазғы</a:t>
            </a:r>
            <a:r>
              <a:rPr lang="ru-RU" sz="360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саябақта</a:t>
            </a:r>
            <a:endParaRPr lang="ru-RU" sz="360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60675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320480" cy="37444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17032"/>
            <a:ext cx="4242317" cy="28264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5679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Мои рисунки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500063"/>
            <a:ext cx="62134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240477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Н.Ә. Назарбаев пен С.А. Назарбаева</a:t>
            </a:r>
          </a:p>
          <a:p>
            <a:pPr algn="ctr"/>
            <a:r>
              <a:rPr lang="ru-RU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сайлау</a:t>
            </a:r>
            <a:r>
              <a:rPr lang="ru-RU" sz="2800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үстінде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37769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19775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770418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http://cvetys.narod.ru/bleskfon/cveti-3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08" y="5770418"/>
            <a:ext cx="30099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Администратор\Мои документы\Мои рисунки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64391" y="980728"/>
            <a:ext cx="4572000" cy="369093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548680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Күллі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әлемнің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Барша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жұрттың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Сара Назарбаева,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Бүкіл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панасы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Сызу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менен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Терең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алуды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Балаларға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өнеге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Өсиетте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Еңбегімді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Мақсатыма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жетуге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Өзін-өзі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танудың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="" xmlns:p14="http://schemas.microsoft.com/office/powerpoint/2010/main" val="3325410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Администратор\Мои документы\Мои рисунки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28" y="419817"/>
            <a:ext cx="4383087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ж и ж\тиіспе\рамки\раз рамки\Цветы\19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93" y="146569"/>
            <a:ext cx="4646016" cy="62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04052" y="673340"/>
            <a:ext cx="2786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Сара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Алпысқызы </a:t>
            </a:r>
            <a:endParaRPr lang="kk-KZ" sz="3200" b="1" i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200" b="1" i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i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Назарбаева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03688" y="4963323"/>
            <a:ext cx="19800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 жас</a:t>
            </a:r>
            <a:endParaRPr lang="ru-RU" sz="4800" b="1" cap="none" spc="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litsait.ru/upload/comments/5f25dfafc82b11f7a3ef637a880246f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440793" cy="217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litsait.ru/upload/comments/5f25dfafc82b11f7a3ef637a880246f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615" y="174069"/>
            <a:ext cx="2180439" cy="194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349256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myshared.ru/1202466/slide_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34118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35782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gif-kartinki.ru/cvety2/cvety_7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912">
            <a:off x="2647881" y="4983199"/>
            <a:ext cx="261937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одержимое 12"/>
          <p:cNvSpPr>
            <a:spLocks noGrp="1"/>
          </p:cNvSpPr>
          <p:nvPr>
            <p:ph sz="quarter" idx="13"/>
          </p:nvPr>
        </p:nvSpPr>
        <p:spPr>
          <a:xfrm>
            <a:off x="357158" y="285728"/>
            <a:ext cx="8501122" cy="6215106"/>
          </a:xfrm>
        </p:spPr>
        <p:txBody>
          <a:bodyPr>
            <a:normAutofit/>
          </a:bodyPr>
          <a:lstStyle/>
          <a:p>
            <a:r>
              <a:rPr lang="kk-KZ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Мәтінмен жұмыс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Сара Алпысқызы «Өмір әдебі» деген кітабынан алынған </a:t>
            </a:r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үзінді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«Мен бала күнімде шамадан тыс қарапайым жасқаншақ болдым.Актриса болуды армандадым, рас,актриса бола қойған жоқпын. Бірақ өмірімді бұрмаламай көрсететін бір қарапайым ақиқатты түсіндім. Ал нақтырақ алатын болсақ,адамдарды бір-бірінен ажыратуға болатын басты айырмашылық жан дүниесі мен рухтың үйлесімі арқылы өмір сүру қабілетін айқындайтын олардың санасының даму деңгейі екен».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/>
              <a:t>                                                       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kk-K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 Алпысқызы)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286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pi.ning.com/files/ygZjfdjvheUA63G088Rcw-Lc0wC87PyfV16HOsftnUeaZyl5rjg9YH4kUjhK7kMP4q92IoeXKAODQJDRgyi-tud79RWbM*5n/3546dfac4f4c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18346" cy="626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newsoftek.at.ua/c/RAMKI/ramka-75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6242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myshared.ru/1158764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4300"/>
            <a:ext cx="8836091" cy="66270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50045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4f3a3b387a6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08050"/>
            <a:ext cx="25193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MC900233965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24066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7544" y="3922861"/>
            <a:ext cx="8028756" cy="25545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беру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саласындағы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бүкіләлемдік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өзгерістер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адами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қасиеттерді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жүзеге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асыру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идеясын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елімізде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тұңғыш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Бөбек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қорының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президенті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Еліміздің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Бірінші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Ханымы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Сара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Алпысқызы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Назарбаева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адамгершілік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ұсынды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эксперименттік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Қазақстанда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2001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жылдан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бері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жүргізіліп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келді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Өзін-өзі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тану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рухани-адамгершілік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жобасының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мекемелерінде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пән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жүргізілуі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баға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жетпес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құнды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дүние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0" y="0"/>
            <a:ext cx="9144000" cy="6900863"/>
            <a:chOff x="0" y="-17"/>
            <a:chExt cx="5783" cy="4342"/>
          </a:xfrm>
        </p:grpSpPr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3" name="Picture 28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9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30" descr="пгшлпгш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31" descr="пгшлпгш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 descr="http://content-21.foto.my.mail.ru/mail/natalij-rod/3d-galleru.ru/s-81169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2067">
            <a:off x="729128" y="2117147"/>
            <a:ext cx="1532818" cy="1548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ntent-21.foto.my.mail.ru/mail/natalij-rod/3d-galleru.ru/s-8116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200" y="620688"/>
            <a:ext cx="2709506" cy="273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869677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24744"/>
            <a:ext cx="7848872" cy="51845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116632"/>
            <a:ext cx="79190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С.А. Назарбаева отбасымен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3428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88640"/>
            <a:ext cx="4320480" cy="3395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584406"/>
            <a:ext cx="4493141" cy="31458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39155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176</TotalTime>
  <Words>153</Words>
  <Application>Microsoft Office PowerPoint</Application>
  <PresentationFormat>Экран (4:3)</PresentationFormat>
  <Paragraphs>29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school</dc:creator>
  <cp:lastModifiedBy>HP</cp:lastModifiedBy>
  <cp:revision>24</cp:revision>
  <dcterms:created xsi:type="dcterms:W3CDTF">2015-12-03T10:29:11Z</dcterms:created>
  <dcterms:modified xsi:type="dcterms:W3CDTF">2018-02-12T02:03:59Z</dcterms:modified>
</cp:coreProperties>
</file>