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58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11-күн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1- сабақ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Сын  тұрғысынан  ойлаудың  мәні</a:t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2-сабақ:  Оқытуда  сын  тұрғысынан  ойлауды  пайдалану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929718" cy="3143272"/>
          </a:xfrm>
        </p:spPr>
        <p:txBody>
          <a:bodyPr>
            <a:noAutofit/>
          </a:bodyPr>
          <a:lstStyle/>
          <a:p>
            <a:pPr algn="l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Мұғалімдер  21 ғасырда  сын  тұрғысынан  ойлаудың  маңызы  мен  өзектілігі  туралы  тұжырым  жасайды.</a:t>
            </a:r>
          </a:p>
          <a:p>
            <a:pPr algn="l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Түйінді  идеялар: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Сын  тұрғысынан  ойлау  бақылау, тәжірибе, толғану  және  пайымдау  нәтижесінде  алынған  ақпаратты  ұғыну,  бағалау,  талдау  және  синтездеуде  қолданылатын  әдіс  болып  табылады, сонымен  қатар  ол  әрекет  жасауға  негіз, түрткі  болуы  да  мүмкін.</a:t>
            </a:r>
          </a:p>
          <a:p>
            <a:pPr algn="l"/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3857652"/>
          </a:xfrm>
        </p:spPr>
        <p:txBody>
          <a:bodyPr>
            <a:normAutofit/>
          </a:bodyPr>
          <a:lstStyle/>
          <a:p>
            <a:pPr algn="l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Топқа  бөлу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 Сурет  салу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3. Миға  шабуыл  “Сын  тұрғысынан  ойлау  дегеніміз  не?”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929718" cy="3143272"/>
          </a:xfrm>
        </p:spPr>
        <p:txBody>
          <a:bodyPr>
            <a:noAutofit/>
          </a:bodyPr>
          <a:lstStyle/>
          <a:p>
            <a:pPr algn="l"/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3857652"/>
          </a:xfrm>
        </p:spPr>
        <p:txBody>
          <a:bodyPr>
            <a:normAutofit/>
          </a:bodyPr>
          <a:lstStyle/>
          <a:p>
            <a:pPr algn="l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929718" cy="3143272"/>
          </a:xfrm>
        </p:spPr>
        <p:txBody>
          <a:bodyPr>
            <a:noAutofit/>
          </a:bodyPr>
          <a:lstStyle/>
          <a:p>
            <a:pPr algn="l"/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1025"/>
            <a:ext cx="7128792" cy="608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3857652"/>
          </a:xfrm>
        </p:spPr>
        <p:txBody>
          <a:bodyPr>
            <a:normAutofit/>
          </a:bodyPr>
          <a:lstStyle/>
          <a:p>
            <a:pPr algn="l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929718" cy="3143272"/>
          </a:xfrm>
        </p:spPr>
        <p:txBody>
          <a:bodyPr>
            <a:noAutofit/>
          </a:bodyPr>
          <a:lstStyle/>
          <a:p>
            <a:pPr algn="l"/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Сыни тұрғыдан  ойлау  әдістемесі  арқылы  сыни  ойлауға  түрткі  болу, маңызды  мәселелерді  талқылау  және  тәжірибені  ой  елегінен  өткізуді  дамыту.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3857652"/>
          </a:xfrm>
        </p:spPr>
        <p:txBody>
          <a:bodyPr>
            <a:normAutofit/>
          </a:bodyPr>
          <a:lstStyle/>
          <a:p>
            <a:pPr algn="l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-285776"/>
            <a:ext cx="8929718" cy="5286412"/>
          </a:xfrm>
        </p:spPr>
        <p:txBody>
          <a:bodyPr>
            <a:noAutofit/>
          </a:bodyPr>
          <a:lstStyle/>
          <a:p>
            <a:pPr algn="l"/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СЫНИ ТҰРҒЫДАН ОЙЛАУҒА ҮЙРЕТУ </a:t>
            </a:r>
          </a:p>
          <a:p>
            <a:pPr algn="l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тұрғыдан ойлау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ойлану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сипатталған.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маңызды мәселелерді талқылау және тәжірибені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елегінен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өткізуді қамтиды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Мұғалімдер педагогикалық білімі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 қосымша оқыту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 біліктілігін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арттырушы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субъектілер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болғандықтан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оларда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бұл дағдылар дамыған және іс-тәжірибеде қолданылады деп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ойлаймыз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8286808" cy="5857892"/>
          </a:xfrm>
        </p:spPr>
        <p:txBody>
          <a:bodyPr>
            <a:normAutofit/>
          </a:bodyPr>
          <a:lstStyle/>
          <a:p>
            <a:pPr algn="l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Сын  тұрғысынан  ойлауды  дамыту  құралдары  (танысу)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286808" cy="928694"/>
          </a:xfrm>
        </p:spPr>
        <p:txBody>
          <a:bodyPr>
            <a:normAutofit fontScale="90000"/>
          </a:bodyPr>
          <a:lstStyle/>
          <a:p>
            <a:pPr algn="l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Мәтінмен  жұмыс: “Ақылдың  алты  қалпағы” стратегиясы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 PC\Desktop\hello_html_m31e6fa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154567" cy="5169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3357586"/>
          </a:xfrm>
        </p:spPr>
        <p:txBody>
          <a:bodyPr>
            <a:normAutofit fontScale="90000"/>
          </a:bodyPr>
          <a:lstStyle/>
          <a:p>
            <a:pPr algn="l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Жеке  жұмыс:  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Сын  тұрғысынан  ойлауды  дамыту  құралдарын  өзімнің  пәнімде  қалай  қолданатын  боламын?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11-күн  1- сабақ: Сын  тұрғысынан  ойлаудың  мәні 2-сабақ:  Оқытуда  сын  тұрғысынан  ойлауды  пайдалану</vt:lpstr>
      <vt:lpstr>1. Топқа  бөлу 2. Сурет  салу 3. Миға  шабуыл  “Сын  тұрғысынан  ойлау  дегеніміз  не?”  </vt:lpstr>
      <vt:lpstr> </vt:lpstr>
      <vt:lpstr> </vt:lpstr>
      <vt:lpstr> </vt:lpstr>
      <vt:lpstr>Сын  тұрғысынан  ойлауды  дамыту  құралдары  (танысу)      </vt:lpstr>
      <vt:lpstr>    Мәтінмен  жұмыс: “Ақылдың  алты  қалпағы” стратегиясы     </vt:lpstr>
      <vt:lpstr>     Жеке  жұмыс:   Сын  тұрғысынан  ойлауды  дамыту  құралдарын  өзімнің  пәнімде  қалай  қолданатын  боламын?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МК</dc:creator>
  <cp:lastModifiedBy>User</cp:lastModifiedBy>
  <cp:revision>16</cp:revision>
  <dcterms:created xsi:type="dcterms:W3CDTF">2017-04-26T10:49:03Z</dcterms:created>
  <dcterms:modified xsi:type="dcterms:W3CDTF">2017-04-26T13:55:55Z</dcterms:modified>
</cp:coreProperties>
</file>