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2" r:id="rId2"/>
    <p:sldId id="266" r:id="rId3"/>
    <p:sldId id="258" r:id="rId4"/>
    <p:sldId id="256" r:id="rId5"/>
    <p:sldId id="257" r:id="rId6"/>
    <p:sldId id="259" r:id="rId7"/>
    <p:sldId id="261" r:id="rId8"/>
    <p:sldId id="263" r:id="rId9"/>
    <p:sldId id="267" r:id="rId10"/>
    <p:sldId id="264" r:id="rId11"/>
    <p:sldId id="268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14206-4DE3-4C66-BA95-E4ADD58093CA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97894-839D-46D7-9008-B76D6BB9E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8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97894-839D-46D7-9008-B76D6BB9EF5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6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ECB3-1C8E-45E5-8A27-66D6F782A477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6E8C-2446-40B6-A555-88F15F027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ECB3-1C8E-45E5-8A27-66D6F782A477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6E8C-2446-40B6-A555-88F15F027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ECB3-1C8E-45E5-8A27-66D6F782A477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6E8C-2446-40B6-A555-88F15F027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ECB3-1C8E-45E5-8A27-66D6F782A477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6E8C-2446-40B6-A555-88F15F027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ECB3-1C8E-45E5-8A27-66D6F782A477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6E8C-2446-40B6-A555-88F15F027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ECB3-1C8E-45E5-8A27-66D6F782A477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6E8C-2446-40B6-A555-88F15F027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ECB3-1C8E-45E5-8A27-66D6F782A477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6E8C-2446-40B6-A555-88F15F027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ECB3-1C8E-45E5-8A27-66D6F782A477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6E8C-2446-40B6-A555-88F15F027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ECB3-1C8E-45E5-8A27-66D6F782A477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6E8C-2446-40B6-A555-88F15F027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ECB3-1C8E-45E5-8A27-66D6F782A477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6E8C-2446-40B6-A555-88F15F027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ECB3-1C8E-45E5-8A27-66D6F782A477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36E8C-2446-40B6-A555-88F15F027645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A25ECB3-1C8E-45E5-8A27-66D6F782A477}" type="datetimeFigureOut">
              <a:rPr lang="ru-RU" smtClean="0"/>
              <a:t>04.03.2017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236E8C-2446-40B6-A555-88F15F0276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"/>
            <a:ext cx="7378979" cy="1052736"/>
          </a:xfrm>
        </p:spPr>
        <p:txBody>
          <a:bodyPr/>
          <a:lstStyle/>
          <a:p>
            <a:r>
              <a:rPr lang="kk-KZ" sz="2800" b="1" dirty="0" smtClean="0">
                <a:solidFill>
                  <a:srgbClr val="FF0000"/>
                </a:solidFill>
              </a:rPr>
              <a:t>Үй  жұмысын тексеру. </a:t>
            </a:r>
            <a:br>
              <a:rPr lang="kk-KZ" sz="2800" b="1" dirty="0" smtClean="0">
                <a:solidFill>
                  <a:srgbClr val="FF0000"/>
                </a:solidFill>
              </a:rPr>
            </a:br>
            <a:r>
              <a:rPr lang="kk-KZ" sz="2800" b="1" dirty="0" smtClean="0">
                <a:solidFill>
                  <a:srgbClr val="FF0000"/>
                </a:solidFill>
              </a:rPr>
              <a:t>«Х және 0» ойыны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53285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</a:rPr>
              <a:t>1.Алма </a:t>
            </a:r>
            <a:r>
              <a:rPr lang="ru-RU" sz="3600" b="1" dirty="0" err="1">
                <a:solidFill>
                  <a:srgbClr val="0070C0"/>
                </a:solidFill>
              </a:rPr>
              <a:t>Алматының</a:t>
            </a:r>
            <a:r>
              <a:rPr lang="ru-RU" sz="3600" b="1" dirty="0">
                <a:solidFill>
                  <a:srgbClr val="0070C0"/>
                </a:solidFill>
              </a:rPr>
              <a:t> символы.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</a:rPr>
              <a:t>2. «</a:t>
            </a:r>
            <a:r>
              <a:rPr lang="ru-RU" sz="3600" b="1" dirty="0" err="1">
                <a:solidFill>
                  <a:srgbClr val="0070C0"/>
                </a:solidFill>
              </a:rPr>
              <a:t>Бәйтерек</a:t>
            </a:r>
            <a:r>
              <a:rPr lang="ru-RU" sz="3600" b="1" dirty="0">
                <a:solidFill>
                  <a:srgbClr val="0070C0"/>
                </a:solidFill>
              </a:rPr>
              <a:t>» </a:t>
            </a:r>
            <a:r>
              <a:rPr lang="ru-RU" sz="3600" b="1" dirty="0" err="1">
                <a:solidFill>
                  <a:srgbClr val="0070C0"/>
                </a:solidFill>
              </a:rPr>
              <a:t>монументі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   Алматы </a:t>
            </a:r>
            <a:r>
              <a:rPr lang="ru-RU" sz="3600" b="1" dirty="0" err="1">
                <a:solidFill>
                  <a:srgbClr val="0070C0"/>
                </a:solidFill>
              </a:rPr>
              <a:t>қаласында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орналасқан</a:t>
            </a:r>
            <a:r>
              <a:rPr lang="ru-RU" sz="3600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</a:rPr>
              <a:t>3.Серік </a:t>
            </a:r>
            <a:r>
              <a:rPr lang="ru-RU" sz="3600" b="1" dirty="0" err="1">
                <a:solidFill>
                  <a:srgbClr val="0070C0"/>
                </a:solidFill>
              </a:rPr>
              <a:t>Сәпиев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боксшы</a:t>
            </a:r>
            <a:r>
              <a:rPr lang="ru-RU" sz="3600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</a:rPr>
              <a:t>4.піл-лев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</a:rPr>
              <a:t>5.Коньки </a:t>
            </a:r>
            <a:r>
              <a:rPr lang="ru-RU" sz="3600" b="1" dirty="0" err="1">
                <a:solidFill>
                  <a:srgbClr val="0070C0"/>
                </a:solidFill>
              </a:rPr>
              <a:t>жазғы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ойын</a:t>
            </a:r>
            <a:r>
              <a:rPr lang="ru-RU" sz="3600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</a:rPr>
              <a:t>6.терезе-окно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</a:rPr>
              <a:t>7. </a:t>
            </a:r>
            <a:r>
              <a:rPr lang="ru-RU" sz="3600" b="1" dirty="0" err="1">
                <a:solidFill>
                  <a:srgbClr val="0070C0"/>
                </a:solidFill>
              </a:rPr>
              <a:t>Жансая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Әбдімәлік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шахматшы</a:t>
            </a:r>
            <a:r>
              <a:rPr lang="ru-RU" sz="3600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</a:rPr>
              <a:t>8. </a:t>
            </a:r>
            <a:r>
              <a:rPr lang="ru-RU" sz="3600" b="1" dirty="0" err="1">
                <a:solidFill>
                  <a:srgbClr val="0070C0"/>
                </a:solidFill>
              </a:rPr>
              <a:t>мереке</a:t>
            </a:r>
            <a:r>
              <a:rPr lang="ru-RU" sz="3600" b="1" dirty="0">
                <a:solidFill>
                  <a:srgbClr val="0070C0"/>
                </a:solidFill>
              </a:rPr>
              <a:t>-класс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</a:rPr>
              <a:t>9. </a:t>
            </a:r>
            <a:r>
              <a:rPr lang="ru-RU" sz="3600" b="1" dirty="0" err="1">
                <a:solidFill>
                  <a:srgbClr val="0070C0"/>
                </a:solidFill>
              </a:rPr>
              <a:t>Менің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сыныбым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бірінші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қабатта</a:t>
            </a:r>
            <a:endParaRPr lang="ru-RU" sz="3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9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064896" cy="10527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712968" cy="5760640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1.Сенің </a:t>
            </a:r>
            <a:r>
              <a:rPr lang="ru-RU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сөмкенде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бар?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2.Олар не </a:t>
            </a:r>
            <a:r>
              <a:rPr lang="ru-RU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3.Сенің </a:t>
            </a:r>
            <a:r>
              <a:rPr lang="ru-RU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құралдарын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1008112"/>
          </a:xfrm>
        </p:spPr>
        <p:txBody>
          <a:bodyPr/>
          <a:lstStyle/>
          <a:p>
            <a:pPr algn="ctr"/>
            <a:r>
              <a:rPr lang="kk-KZ" sz="4000" b="1" dirty="0" smtClean="0">
                <a:solidFill>
                  <a:srgbClr val="0070C0"/>
                </a:solidFill>
              </a:rPr>
              <a:t>Рефлексия: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834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28092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81128"/>
            <a:ext cx="2575173" cy="212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1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өлшемі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</a:t>
            </a:r>
            <a:r>
              <a:rPr lang="kk-KZ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»-бағасы 9-8</a:t>
            </a:r>
          </a:p>
          <a:p>
            <a:pPr marL="0" indent="0">
              <a:buNone/>
            </a:pPr>
            <a:r>
              <a:rPr lang="kk-KZ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«4»-бағасы   6-7</a:t>
            </a:r>
          </a:p>
          <a:p>
            <a:pPr marL="0" indent="0">
              <a:buNone/>
            </a:pPr>
            <a:r>
              <a:rPr lang="kk-KZ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«3»- бағасы  5-3</a:t>
            </a:r>
            <a:endParaRPr lang="ru-RU" sz="6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1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22995" cy="4608512"/>
          </a:xfrm>
        </p:spPr>
        <p:txBody>
          <a:bodyPr/>
          <a:lstStyle/>
          <a:p>
            <a:r>
              <a:rPr lang="ru-RU" dirty="0" err="1"/>
              <a:t>Мектепке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баратын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Кітап</a:t>
            </a:r>
            <a:r>
              <a:rPr lang="ru-RU" dirty="0"/>
              <a:t>, </a:t>
            </a:r>
            <a:r>
              <a:rPr lang="ru-RU" dirty="0" err="1"/>
              <a:t>дәптер</a:t>
            </a:r>
            <a:r>
              <a:rPr lang="ru-RU" dirty="0"/>
              <a:t>, </a:t>
            </a:r>
            <a:r>
              <a:rPr lang="ru-RU" dirty="0" err="1"/>
              <a:t>сызғыш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Күнделік</a:t>
            </a:r>
            <a:r>
              <a:rPr lang="ru-RU" dirty="0"/>
              <a:t> пен </a:t>
            </a:r>
            <a:r>
              <a:rPr lang="ru-RU" dirty="0" err="1"/>
              <a:t>ұштағыш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Қалам</a:t>
            </a:r>
            <a:r>
              <a:rPr lang="ru-RU" dirty="0"/>
              <a:t>, </a:t>
            </a:r>
            <a:r>
              <a:rPr lang="ru-RU" dirty="0" err="1"/>
              <a:t>қорап</a:t>
            </a:r>
            <a:r>
              <a:rPr lang="ru-RU" dirty="0"/>
              <a:t>, </a:t>
            </a:r>
            <a:r>
              <a:rPr lang="ru-RU" dirty="0" err="1"/>
              <a:t>қарындаш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Айтыңдаршы</a:t>
            </a:r>
            <a:r>
              <a:rPr lang="ru-RU" dirty="0"/>
              <a:t> </a:t>
            </a:r>
            <a:r>
              <a:rPr lang="ru-RU" dirty="0" err="1"/>
              <a:t>балалар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Мұны</a:t>
            </a:r>
            <a:r>
              <a:rPr lang="ru-RU" dirty="0"/>
              <a:t> не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атайды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7883035" cy="58326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урзат\Desktop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270425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4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88641"/>
            <a:ext cx="7117180" cy="2736304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Сабақтың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тақырыбы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0070C0"/>
                </a:solidFill>
              </a:rPr>
              <a:t>«</a:t>
            </a:r>
            <a:r>
              <a:rPr lang="ru-RU" i="1" dirty="0" err="1" smtClean="0">
                <a:solidFill>
                  <a:srgbClr val="0070C0"/>
                </a:solidFill>
              </a:rPr>
              <a:t>Менің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оқу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құралдарым</a:t>
            </a:r>
            <a:r>
              <a:rPr lang="ru-RU" i="1" dirty="0" smtClean="0">
                <a:solidFill>
                  <a:srgbClr val="0070C0"/>
                </a:solidFill>
              </a:rPr>
              <a:t>»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урзат\Desktop\о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7"/>
            <a:ext cx="7344816" cy="341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8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83035" cy="1411559"/>
          </a:xfrm>
        </p:spPr>
        <p:txBody>
          <a:bodyPr/>
          <a:lstStyle/>
          <a:p>
            <a:r>
              <a:rPr lang="kk-KZ" sz="4000" b="1" dirty="0" smtClean="0">
                <a:solidFill>
                  <a:srgbClr val="C00000"/>
                </a:solidFill>
              </a:rPr>
              <a:t>Сабақтың мақсаты:</a:t>
            </a: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352928" cy="4464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4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Оқушылардың қазақ тілінде оқу құралдардың атауын оқи және атай алулары.</a:t>
            </a:r>
          </a:p>
          <a:p>
            <a:pPr marL="0" indent="0">
              <a:buNone/>
            </a:pPr>
            <a:r>
              <a:rPr lang="kk-KZ" sz="4400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Сөйлем құрай алу.</a:t>
            </a:r>
            <a:endParaRPr lang="ru-RU" sz="4400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457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3"/>
            <a:ext cx="6874923" cy="936104"/>
          </a:xfrm>
        </p:spPr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Жаңа сөздер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kk-KZ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 –книга</a:t>
            </a:r>
          </a:p>
          <a:p>
            <a:pPr marL="0" indent="0">
              <a:buNone/>
            </a:pPr>
            <a:r>
              <a:rPr lang="kk-KZ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сызғыш-линейка</a:t>
            </a:r>
          </a:p>
          <a:p>
            <a:pPr marL="0" indent="0">
              <a:buNone/>
            </a:pPr>
            <a:r>
              <a:rPr lang="kk-KZ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өшіргіш –резинка</a:t>
            </a:r>
          </a:p>
          <a:p>
            <a:pPr marL="0" indent="0">
              <a:buNone/>
            </a:pPr>
            <a:r>
              <a:rPr lang="kk-KZ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қорап –пенал</a:t>
            </a:r>
          </a:p>
          <a:p>
            <a:pPr marL="0" indent="0">
              <a:buNone/>
            </a:pPr>
            <a:r>
              <a:rPr lang="kk-KZ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ұштағыш -точилка</a:t>
            </a:r>
          </a:p>
          <a:p>
            <a:pPr marL="0" indent="0">
              <a:buNone/>
            </a:pPr>
            <a:r>
              <a:rPr lang="kk-KZ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 – дневник</a:t>
            </a:r>
          </a:p>
          <a:p>
            <a:pPr marL="0" indent="0">
              <a:buNone/>
            </a:pPr>
            <a:r>
              <a:rPr lang="kk-KZ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қарындаш-карандаш</a:t>
            </a:r>
          </a:p>
          <a:p>
            <a:pPr marL="0" indent="0">
              <a:buNone/>
            </a:pPr>
            <a:r>
              <a:rPr lang="kk-KZ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 түсті қарандаш-цветной карандаш</a:t>
            </a:r>
          </a:p>
          <a:p>
            <a:pPr marL="0" indent="0">
              <a:buNone/>
            </a:pPr>
            <a:r>
              <a:rPr lang="kk-KZ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желім-клей</a:t>
            </a:r>
          </a:p>
          <a:p>
            <a:pPr marL="0" indent="0">
              <a:buNone/>
            </a:pPr>
            <a:r>
              <a:rPr lang="kk-KZ" sz="1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</a:t>
            </a:r>
            <a:r>
              <a:rPr lang="kk-KZ" sz="1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сөздермен сөз тіркестерін құрастырып көрейік.</a:t>
            </a:r>
            <a:endParaRPr lang="ru-RU" sz="1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12968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0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4490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93" y="260648"/>
            <a:ext cx="8686471" cy="62646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Ережесі</a:t>
            </a:r>
            <a:r>
              <a:rPr lang="ru-RU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</a:t>
            </a:r>
            <a:r>
              <a:rPr lang="ru-RU" sz="1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пікірін</a:t>
            </a:r>
            <a:r>
              <a:rPr lang="ru-RU" sz="1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сыйлау</a:t>
            </a:r>
            <a:r>
              <a:rPr lang="ru-RU" sz="1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</a:t>
            </a:r>
            <a:r>
              <a:rPr lang="ru-RU" sz="1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үнемді</a:t>
            </a:r>
            <a:r>
              <a:rPr lang="ru-RU" sz="1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endParaRPr lang="ru-RU" sz="1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1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тапсырмаға</a:t>
            </a:r>
            <a:r>
              <a:rPr lang="ru-RU" sz="1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</a:t>
            </a:r>
            <a:r>
              <a:rPr lang="ru-RU" sz="1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</a:t>
            </a:r>
            <a:r>
              <a:rPr lang="ru-RU" sz="1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1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өлшемі</a:t>
            </a:r>
            <a:r>
              <a:rPr lang="ru-RU" sz="1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sz="1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ұпай</a:t>
            </a:r>
            <a:r>
              <a:rPr lang="ru-RU" sz="1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</a:t>
            </a:r>
          </a:p>
          <a:p>
            <a:pPr marL="0" indent="0">
              <a:buNone/>
            </a:pPr>
            <a:r>
              <a:rPr lang="ru-RU" sz="1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Жұмыстың</a:t>
            </a:r>
            <a:r>
              <a:rPr lang="ru-RU" sz="1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тазалығы</a:t>
            </a:r>
            <a:endParaRPr lang="ru-RU" sz="1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Ешбір</a:t>
            </a:r>
            <a:r>
              <a:rPr lang="ru-RU" sz="1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қатесіз</a:t>
            </a:r>
            <a:r>
              <a:rPr lang="ru-RU" sz="1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орындалуы</a:t>
            </a:r>
            <a:endParaRPr lang="ru-RU" sz="1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-Топ </a:t>
            </a:r>
            <a:r>
              <a:rPr lang="ru-RU" sz="1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sz="1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қорғап</a:t>
            </a:r>
            <a:r>
              <a:rPr lang="ru-RU" sz="1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шығуы</a:t>
            </a:r>
            <a:r>
              <a:rPr lang="ru-RU" sz="1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44" y="0"/>
            <a:ext cx="3543141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1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08911" cy="5904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5400" b="1" dirty="0" smtClean="0">
                <a:solidFill>
                  <a:srgbClr val="C00000"/>
                </a:solidFill>
              </a:rPr>
              <a:t>Тыңдалым:</a:t>
            </a:r>
          </a:p>
          <a:p>
            <a:pPr marL="0" indent="0">
              <a:buNone/>
            </a:pPr>
            <a:r>
              <a:rPr lang="kk-KZ" sz="4000" b="1" dirty="0" smtClean="0">
                <a:solidFill>
                  <a:srgbClr val="0070C0"/>
                </a:solidFill>
              </a:rPr>
              <a:t>Мәтінді аудиозаписьтан тыңдау.</a:t>
            </a:r>
          </a:p>
          <a:p>
            <a:pPr marL="0" indent="0">
              <a:buNone/>
            </a:pPr>
            <a:r>
              <a:rPr lang="kk-KZ" sz="4000" b="1" dirty="0" smtClean="0">
                <a:solidFill>
                  <a:srgbClr val="0070C0"/>
                </a:solidFill>
              </a:rPr>
              <a:t>Бір –бірлерімізге мәтін бойынша сұрақтар қою.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7850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123</TotalTime>
  <Words>189</Words>
  <Application>Microsoft Office PowerPoint</Application>
  <PresentationFormat>Экран (4:3)</PresentationFormat>
  <Paragraphs>47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Үй  жұмысын тексеру.  «Х және 0» ойыны</vt:lpstr>
      <vt:lpstr>Бағалау өлшемі: </vt:lpstr>
      <vt:lpstr>Мектепке алып баратын. Кітап, дәптер, сызғыш, Күнделік пен ұштағыш. Қалам, қорап, қарындаш. Айтыңдаршы балалар, Мұны не деп атайды?</vt:lpstr>
      <vt:lpstr>Сабақтың тақырыбы:  «Менің оқу құралдарым»</vt:lpstr>
      <vt:lpstr>Сабақтың мақсаты: </vt:lpstr>
      <vt:lpstr>Жаңа сөздер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Мектепке алып баратын. Кітап, дәптер, сызғыш, Күнделік пен ұштағыш. Қалам, қорап, қарындаш. Айтыңдаршы балалар, Мұны не деп атайды?</dc:title>
  <dc:creator>нурзат</dc:creator>
  <cp:lastModifiedBy>нурзат</cp:lastModifiedBy>
  <cp:revision>14</cp:revision>
  <dcterms:created xsi:type="dcterms:W3CDTF">2017-02-28T16:38:35Z</dcterms:created>
  <dcterms:modified xsi:type="dcterms:W3CDTF">2017-03-04T17:08:42Z</dcterms:modified>
</cp:coreProperties>
</file>