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72" r:id="rId4"/>
    <p:sldId id="266" r:id="rId5"/>
    <p:sldId id="265" r:id="rId6"/>
    <p:sldId id="269" r:id="rId7"/>
    <p:sldId id="270" r:id="rId8"/>
    <p:sldId id="271" r:id="rId9"/>
    <p:sldId id="297" r:id="rId10"/>
    <p:sldId id="257" r:id="rId11"/>
    <p:sldId id="295" r:id="rId12"/>
    <p:sldId id="258" r:id="rId13"/>
    <p:sldId id="259" r:id="rId14"/>
    <p:sldId id="275" r:id="rId15"/>
    <p:sldId id="276" r:id="rId16"/>
    <p:sldId id="277" r:id="rId17"/>
    <p:sldId id="300" r:id="rId18"/>
    <p:sldId id="280" r:id="rId19"/>
    <p:sldId id="289" r:id="rId20"/>
    <p:sldId id="294" r:id="rId21"/>
    <p:sldId id="298" r:id="rId22"/>
    <p:sldId id="281" r:id="rId23"/>
    <p:sldId id="279" r:id="rId24"/>
    <p:sldId id="282" r:id="rId25"/>
    <p:sldId id="283" r:id="rId26"/>
    <p:sldId id="284" r:id="rId27"/>
    <p:sldId id="285" r:id="rId2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43" autoAdjust="0"/>
  </p:normalViewPr>
  <p:slideViewPr>
    <p:cSldViewPr>
      <p:cViewPr varScale="1">
        <p:scale>
          <a:sx n="91" d="100"/>
          <a:sy n="91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118" d="100"/>
          <a:sy n="118" d="100"/>
        </p:scale>
        <p:origin x="-2322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C32D80-CF57-43C3-920B-70571DC7992F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35FB1F-3429-4EF6-A26A-748326DD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9462" name="Picture 2" descr="http://ic.pics.livejournal.com/vg_saveliev/15525933/586594/58659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67982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www.elektronische-zigarette.ch/media/catalog/product/cache/87/image/1600x/f5e38a225060acf701cceea0a1079ad8/w/a/wassermelon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98107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http://www.elektronische-zigarette.ch/media/catalog/product/cache/87/image/1600x/f5e38a225060acf701cceea0a1079ad8/w/a/wassermelon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05263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" descr="http://www.elektronische-zigarette.ch/media/catalog/product/cache/87/image/1600x/f5e38a225060acf701cceea0a1079ad8/w/a/wassermelon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04925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6" descr="http://www.elektronische-zigarette.ch/media/catalog/product/cache/87/image/1600x/f5e38a225060acf701cceea0a1079ad8/w/a/wassermelon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3" y="1133475"/>
            <a:ext cx="20875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6" descr="http://www.elektronische-zigarette.ch/media/catalog/product/cache/87/image/1600x/f5e38a225060acf701cceea0a1079ad8/w/a/wassermelon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52850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5B69D7-2DB3-45AA-AFAE-B7EA6F38210E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F53A71-E9ED-4C13-986D-539B7AB1B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80BC-BDD1-45AD-88DF-7D2C6AACD49A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1FCA-3341-464A-B0C1-EBF3F8A00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BCEC-5F2A-49D2-8319-230F246B6706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A655-FE5E-4280-961E-4D5917F0D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1682-7389-431D-A4C8-FA11D6779BA8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783E-3706-4E12-9F5A-E623F097E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13B3-1A7E-4C6A-BC80-7E0EB4B20761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1E9B-FAAB-46CD-BBDF-F4CEDDAF5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A4D9-83F4-4B98-A14D-24C44F9215F7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0748-7988-4E09-9AB0-22997CBC3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4691-00B5-47F4-860B-B4C4CEF14C7D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51BA-4B87-4234-80A3-B36296032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0CA1-5459-466E-A1BB-062D86BC4841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28AF-3338-406E-8797-0EA8E4F75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B934-6055-42C2-A062-DA1CF7065A08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4E88-B548-412F-88CC-885A6B1DE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473D-9F20-48A8-AA62-66F74E26FBC7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4CB7-8CDE-48BF-938D-7F9E42D09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294D-5217-41C6-8D15-1C70942659DA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B158-B6FA-4344-A211-913BDC009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D3F4-FD5D-4427-8DC9-EB5FDD1F9DE4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75FF-B14F-478E-9B6B-7D767C437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68ED-0277-4CBB-AF7C-46E2355E8CC0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6701-1F95-409B-A56B-8C519B6B1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55F4-06F0-46E2-9C00-2954150DD838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FCAB-397C-48D6-B0F9-E24812991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D16C-B641-4279-9E29-5CEED575691F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BB33-7631-4A7D-A149-A42ED512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3AE7-B030-4347-A963-DFE610E54DF6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9809-5CB2-4588-BA5B-FF6E64435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CC4D-6DE0-4525-96DC-5124A62CEE9B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9DEE-A204-447E-AC04-839565E70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0C2964-0B33-4E1C-83D5-04ACA77888A8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D81B6-4914-4EF8-9DA6-D3A22E696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90" r:id="rId11"/>
    <p:sldLayoutId id="2147483685" r:id="rId12"/>
    <p:sldLayoutId id="2147483691" r:id="rId13"/>
    <p:sldLayoutId id="2147483686" r:id="rId14"/>
    <p:sldLayoutId id="2147483687" r:id="rId15"/>
    <p:sldLayoutId id="2147483688" r:id="rId16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Осень щедрая пора</a:t>
            </a:r>
            <a:endParaRPr lang="ru-RU" sz="8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475" y="2892425"/>
            <a:ext cx="6119813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Осень щедрая пора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6238" y="4076700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686800" cy="6192837"/>
          </a:xfrm>
        </p:spPr>
        <p:txBody>
          <a:bodyPr numCol="2"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Расскажи, что растёт на ветке или в земле ?</a:t>
            </a:r>
          </a:p>
        </p:txBody>
      </p:sp>
      <p:pic>
        <p:nvPicPr>
          <p:cNvPr id="29698" name="Picture 2" descr="http://xn--j1ahrk.xn--p1ai/images/product/1435837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2555875"/>
            <a:ext cx="23161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http://www.litmir.me/BookBinary/203668/1399407239/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4519613"/>
            <a:ext cx="20955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http://festival.1september.ru/articles/594202/presentation/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878263"/>
            <a:ext cx="26035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http://frukt96.ru/assets/images/perec%20golti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5838" y="1125538"/>
            <a:ext cx="16256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4" descr="http://www.gippokratlechit.com/upload/iblock/d01/d0124c0f4714636d43b56c03f341c5b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675" y="2084388"/>
            <a:ext cx="236855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6" descr="http://www.healthyfig.com/wp-content/uploads/2015/04/radis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581525"/>
            <a:ext cx="25257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http://liebherr-ukraine.com/data/images/Vitamin-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836613"/>
            <a:ext cx="212725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686800" cy="792163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Назови овощи на картинке-путанице</a:t>
            </a: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8543" t="6419" r="11992" b="2019"/>
          <a:stretch>
            <a:fillRect/>
          </a:stretch>
        </p:blipFill>
        <p:spPr>
          <a:xfrm>
            <a:off x="1187450" y="1196975"/>
            <a:ext cx="6697663" cy="5275263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8153400" cy="1081087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 кого какой вкус: кто любит дыню, </a:t>
            </a:r>
            <a:br>
              <a:rPr lang="ru-RU" sz="28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 кто арбуз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12968" cy="2448272"/>
          </a:xfrm>
        </p:spPr>
        <p:txBody>
          <a:bodyPr numCol="2" rtlCol="0">
            <a:norm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ru-RU" sz="4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ru-RU" sz="2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2" descr="http://images.forwallpaper.com/files/thumbs/preview/24/242655__ymmy-fruits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66850"/>
            <a:ext cx="74326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07950" y="1120775"/>
            <a:ext cx="4464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algn="just"/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algn="just"/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700213"/>
            <a:ext cx="5340350" cy="4294187"/>
          </a:xfrm>
        </p:spPr>
      </p:pic>
      <p:sp>
        <p:nvSpPr>
          <p:cNvPr id="32771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609600"/>
            <a:ext cx="3455987" cy="4800600"/>
          </a:xfrm>
        </p:spPr>
        <p:txBody>
          <a:bodyPr/>
          <a:lstStyle/>
          <a:p>
            <a:pPr indent="13335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ветвях они висели,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созрели — посинели.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Смотрят сверху вниз пугливо,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Ждут, когда сорвут их...</a:t>
            </a:r>
            <a:endParaRPr lang="ru-RU" sz="24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628775"/>
            <a:ext cx="5857875" cy="4392613"/>
          </a:xfrm>
        </p:spPr>
      </p:pic>
      <p:sp>
        <p:nvSpPr>
          <p:cNvPr id="33795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609600"/>
            <a:ext cx="3214688" cy="4800600"/>
          </a:xfrm>
        </p:spPr>
        <p:txBody>
          <a:bodyPr/>
          <a:lstStyle/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Фрукт похож на</a:t>
            </a: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неваляшку,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Носит желтую   </a:t>
            </a: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рубашку.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Тишину в саду</a:t>
            </a: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нарушив,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33350" eaLnBrk="0" hangingPunct="0">
              <a:spcBef>
                <a:spcPct val="0"/>
              </a:spcBef>
              <a:buClrTx/>
              <a:buSzTx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дерева упала...</a:t>
            </a:r>
            <a:endParaRPr lang="ru-RU" sz="24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773238"/>
            <a:ext cx="5981700" cy="3887787"/>
          </a:xfrm>
        </p:spPr>
      </p:pic>
      <p:sp>
        <p:nvSpPr>
          <p:cNvPr id="34819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333375"/>
            <a:ext cx="2952750" cy="507682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и красный, я и белый,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Я и чёрный - если спелый.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 под солнышком в саду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На лиане я расту.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 такой я сочный, сладкий,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Очень вкусный, ароматный.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Гроздь мою съесть каждый рад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 зовусь я …</a:t>
            </a:r>
            <a:endParaRPr lang="ru-RU" sz="20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2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88913"/>
            <a:ext cx="6335713" cy="37084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644900"/>
            <a:ext cx="6778625" cy="1765300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спрятал под листок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румяный крепкий бок?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листы-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панамочки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Прячутся в зной..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525" y="260350"/>
            <a:ext cx="5059363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2286000" y="46529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Зелёный полосатый шар,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 начинкой алой словно жар,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Лежит на грядке, словно груз,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Скажите, что это?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803275"/>
            <a:ext cx="5616575" cy="4676775"/>
          </a:xfrm>
        </p:spPr>
      </p:pic>
      <p:sp>
        <p:nvSpPr>
          <p:cNvPr id="37891" name="Текст 5"/>
          <p:cNvSpPr>
            <a:spLocks noGrp="1"/>
          </p:cNvSpPr>
          <p:nvPr>
            <p:ph type="body" sz="half" idx="2"/>
          </p:nvPr>
        </p:nvSpPr>
        <p:spPr>
          <a:xfrm>
            <a:off x="107950" y="404813"/>
            <a:ext cx="3095625" cy="5005387"/>
          </a:xfrm>
        </p:spPr>
        <p:txBody>
          <a:bodyPr/>
          <a:lstStyle/>
          <a:p>
            <a:pPr algn="ctr"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зелёном шнуре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Среди летней жары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золотой кожуре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Подрастают шары</a:t>
            </a:r>
            <a:r>
              <a:rPr lang="ru-RU" sz="2400" smtClean="0"/>
              <a:t>. 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8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ваши знания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Объект 5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805487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Перечислите сначала фрукты, а потом  ягоды?</a:t>
            </a:r>
          </a:p>
        </p:txBody>
      </p:sp>
      <p:pic>
        <p:nvPicPr>
          <p:cNvPr id="38915" name="Picture 2" descr="http://xn----7sbqgpcf9cj0f.xn--p1ai/upload/iblock/201/201cc803c35f021b60e73fbf71a8c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378075"/>
            <a:ext cx="3108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co12.nevseoboi.com.ua/wallpapers/mix/1347959885-1170584-0207591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43413"/>
            <a:ext cx="19923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http://lib.exdat.com/tw_files2/urls_12/8/d-7681/7681_html_m260131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443413"/>
            <a:ext cx="2200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http://g.wieszjak.pl/p/_wspolne/pliki_infornext/7000/78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2150" y="4518025"/>
            <a:ext cx="31432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2" descr="http://s00.yaplakal.com/pics/pics_original/5/2/5/58615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1933575"/>
            <a:ext cx="23796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2151063"/>
            <a:ext cx="20732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419475" y="457200"/>
            <a:ext cx="5568950" cy="124301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осенью родится </a:t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зимой пригодится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87688" cy="38814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Уродилась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славу,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Кругла, бела, кудрява.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очень любит щи,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в них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отыщи.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2349500"/>
            <a:ext cx="4995862" cy="3608388"/>
          </a:xfrm>
        </p:spPr>
      </p:pic>
      <p:pic>
        <p:nvPicPr>
          <p:cNvPr id="21508" name="Picture 4" descr="http://business-tv.com.ua/graphics/news/850x/13026_90f8056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988"/>
            <a:ext cx="331152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863600"/>
          </a:xfrm>
        </p:spPr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какие фрукты и ягоды спрятались на картинке?</a:t>
            </a:r>
          </a:p>
        </p:txBody>
      </p:sp>
      <p:pic>
        <p:nvPicPr>
          <p:cNvPr id="399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6410"/>
          <a:stretch>
            <a:fillRect/>
          </a:stretch>
        </p:blipFill>
        <p:spPr>
          <a:xfrm>
            <a:off x="611188" y="1412875"/>
            <a:ext cx="7939087" cy="4929188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fotohomka.ru/images/Jan/07/ca35f87b34666e59e5d0093de69f9c0c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4170363"/>
            <a:ext cx="35369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i.tvoros-clab.ru/u/18/049b1eee4b11e49af2b72c696abfdd/-/1367289857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1065213"/>
            <a:ext cx="35210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smed.ru/userfiles/products/original/91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25" y="981075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1403350" y="115888"/>
            <a:ext cx="5545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Четвёртый лишний</a:t>
            </a:r>
          </a:p>
        </p:txBody>
      </p:sp>
      <p:pic>
        <p:nvPicPr>
          <p:cNvPr id="1037" name="Picture 13" descr="http://ic.pics.livejournal.com/vg_saveliev/15525933/586594/586594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38" y="4005263"/>
            <a:ext cx="26955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в лесу родится-дома пригодится</a:t>
            </a:r>
          </a:p>
        </p:txBody>
      </p:sp>
      <p:pic>
        <p:nvPicPr>
          <p:cNvPr id="41986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9450" y="2160588"/>
            <a:ext cx="6208713" cy="3881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7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76625" y="1008063"/>
            <a:ext cx="5438775" cy="4076700"/>
          </a:xfrm>
        </p:spPr>
      </p:pic>
      <p:sp>
        <p:nvSpPr>
          <p:cNvPr id="43011" name="Текст 9"/>
          <p:cNvSpPr>
            <a:spLocks noGrp="1"/>
          </p:cNvSpPr>
          <p:nvPr>
            <p:ph type="body" sz="half" idx="2"/>
          </p:nvPr>
        </p:nvSpPr>
        <p:spPr>
          <a:xfrm>
            <a:off x="609600" y="2776538"/>
            <a:ext cx="2790825" cy="2584450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Землю пробуравил,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Корешок оставил,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Сам на свет явился,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Шапочкой прикрылся.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51200" y="765175"/>
            <a:ext cx="5664200" cy="4246563"/>
          </a:xfrm>
        </p:spPr>
      </p:pic>
      <p:sp>
        <p:nvSpPr>
          <p:cNvPr id="44035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49275"/>
            <a:ext cx="2674938" cy="4860925"/>
          </a:xfrm>
        </p:spPr>
        <p:txBody>
          <a:bodyPr/>
          <a:lstStyle/>
          <a:p>
            <a:pPr algn="ctr"/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На высоких стройных ёлках 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Дружно прячутся в иголках. 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Любят белочка и клёст 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Ими лакомиться. Прост 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Мой вопрос для вас, детишки: 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- Что ж едят они все?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3288" y="908050"/>
            <a:ext cx="5472112" cy="4103688"/>
          </a:xfrm>
        </p:spPr>
      </p:pic>
      <p:sp>
        <p:nvSpPr>
          <p:cNvPr id="45059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476250"/>
            <a:ext cx="2890838" cy="4933950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Тонкие побеги стелются по мху,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Шариками красными ягоды горят,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Кожистые листики мох весь застилают,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Как же эту ягоду люди называют?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609600" y="1498600"/>
            <a:ext cx="2790825" cy="1277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773238"/>
            <a:ext cx="5564188" cy="358775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776538"/>
            <a:ext cx="2790825" cy="25844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колыбельке подвесной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житель спит лесной.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пестрая придет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зубок он попадет.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4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719137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Объясни пословицы и поговорки</a:t>
            </a:r>
          </a:p>
        </p:txBody>
      </p:sp>
      <p:sp>
        <p:nvSpPr>
          <p:cNvPr id="47106" name="Объект 5"/>
          <p:cNvSpPr>
            <a:spLocks noGrp="1"/>
          </p:cNvSpPr>
          <p:nvPr>
            <p:ph idx="1"/>
          </p:nvPr>
        </p:nvSpPr>
        <p:spPr>
          <a:xfrm>
            <a:off x="304800" y="1052513"/>
            <a:ext cx="8588375" cy="525621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лесу ходи под ноги смотри.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Возле леса жить-голодному не быть.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В лесу тень весь день.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Много леса — не губи, мало леса —  береги,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нет леса — посади.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Что осенью родится, то зимою пригодится.</a:t>
            </a:r>
          </a:p>
        </p:txBody>
      </p:sp>
      <p:pic>
        <p:nvPicPr>
          <p:cNvPr id="47107" name="Picture 2" descr="http://www.playcast.ru/uploads/2015/08/31/148875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167188"/>
            <a:ext cx="76327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4067175" y="4292600"/>
            <a:ext cx="4608513" cy="23050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Сидит бабушка на грядках,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Вся она в заплатках,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заплатку оторвешь-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Заплачешь и уйдешь.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5254625" cy="40322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8638" cy="506888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поросятки выросли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грядке,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солнцу — бочком,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хвостики    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— крючком.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 поросятки с нами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играют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прятки.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88913"/>
            <a:ext cx="5729287" cy="364648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7244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очень разный –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желтый, красный.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жгучий он и сладкий,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знать его повадки.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он главный среди специй!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 узнали? Это…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25825" y="115888"/>
            <a:ext cx="5573713" cy="38893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4572000" cy="5065712"/>
          </a:xfrm>
        </p:spPr>
      </p:pic>
      <p:sp>
        <p:nvSpPr>
          <p:cNvPr id="25603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5068888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Меня копали из земли, </a:t>
            </a:r>
          </a:p>
          <a:p>
            <a:pPr marL="0" indent="0" algn="r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Пекли, жарили, варили </a:t>
            </a:r>
          </a:p>
          <a:p>
            <a:pPr marL="0" indent="0" algn="r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потом все съели </a:t>
            </a:r>
          </a:p>
          <a:p>
            <a:pPr marL="0" indent="0" algn="r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всегда хвалили.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>
          <a:xfrm>
            <a:off x="3708400" y="1600200"/>
            <a:ext cx="5111750" cy="47244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 кучерявый хохолок </a:t>
            </a:r>
          </a:p>
          <a:p>
            <a:pPr marL="0" indent="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норки лиску поволок. </a:t>
            </a:r>
          </a:p>
          <a:p>
            <a:pPr marL="0" indent="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Трогаешь — гладкая, </a:t>
            </a:r>
          </a:p>
          <a:p>
            <a:pPr marL="0" indent="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Кушаешь — сладкая.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2088"/>
            <a:ext cx="6192838" cy="388461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304800" y="1268413"/>
            <a:ext cx="4191000" cy="505618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Хоть чернил не видал,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Фиолетовым он стал,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Гордый сам от похвал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Такой важный…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2708275"/>
            <a:ext cx="5932487" cy="3954463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img1.liveinternet.ru/images/attach/c/6/92/113/92113159_4979214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9938"/>
            <a:ext cx="8621713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258888" y="260350"/>
            <a:ext cx="71294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Найди на картинке овощи и назови их?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</TotalTime>
  <Words>377</Words>
  <Application>Microsoft Office PowerPoint</Application>
  <PresentationFormat>Экран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Trebuchet MS</vt:lpstr>
      <vt:lpstr>Arial</vt:lpstr>
      <vt:lpstr>Wingdings 3</vt:lpstr>
      <vt:lpstr>Calibri</vt:lpstr>
      <vt:lpstr>Monotype Corsiva</vt:lpstr>
      <vt:lpstr>Times New Roman</vt:lpstr>
      <vt:lpstr>Microsoft Himalaya</vt:lpstr>
      <vt:lpstr>Аспект</vt:lpstr>
      <vt:lpstr>Аспект</vt:lpstr>
      <vt:lpstr>Аспект</vt:lpstr>
      <vt:lpstr>Аспект</vt:lpstr>
      <vt:lpstr>Осень щедрая пора</vt:lpstr>
      <vt:lpstr>Что осенью родится  то зимой пригодится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Назови овощи на картинке-путанице</vt:lpstr>
      <vt:lpstr>У кого какой вкус: кто любит дыню,  а кто арбуз</vt:lpstr>
      <vt:lpstr>Слайд 13</vt:lpstr>
      <vt:lpstr>Слайд 14</vt:lpstr>
      <vt:lpstr>Слайд 15</vt:lpstr>
      <vt:lpstr>Слайд 16</vt:lpstr>
      <vt:lpstr>Слайд 17</vt:lpstr>
      <vt:lpstr>Слайд 18</vt:lpstr>
      <vt:lpstr>Проверим ваши знания</vt:lpstr>
      <vt:lpstr> какие фрукты и ягоды спрятались на картинке?</vt:lpstr>
      <vt:lpstr>Слайд 21</vt:lpstr>
      <vt:lpstr>Что в лесу родится-дома пригодится</vt:lpstr>
      <vt:lpstr>Слайд 23</vt:lpstr>
      <vt:lpstr>Слайд 24</vt:lpstr>
      <vt:lpstr>Слайд 25</vt:lpstr>
      <vt:lpstr>Слайд 26</vt:lpstr>
      <vt:lpstr>Объясни пословицы и поговорки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щедрая пора</dc:title>
  <dc:creator>1</dc:creator>
  <cp:lastModifiedBy>user</cp:lastModifiedBy>
  <cp:revision>58</cp:revision>
  <dcterms:created xsi:type="dcterms:W3CDTF">2015-09-21T21:18:26Z</dcterms:created>
  <dcterms:modified xsi:type="dcterms:W3CDTF">2020-09-22T14:29:34Z</dcterms:modified>
</cp:coreProperties>
</file>